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98" r:id="rId2"/>
  </p:sldMasterIdLst>
  <p:notesMasterIdLst>
    <p:notesMasterId r:id="rId18"/>
  </p:notesMasterIdLst>
  <p:handoutMasterIdLst>
    <p:handoutMasterId r:id="rId19"/>
  </p:handoutMasterIdLst>
  <p:sldIdLst>
    <p:sldId id="259" r:id="rId3"/>
    <p:sldId id="260" r:id="rId4"/>
    <p:sldId id="286" r:id="rId5"/>
    <p:sldId id="288" r:id="rId6"/>
    <p:sldId id="289" r:id="rId7"/>
    <p:sldId id="290" r:id="rId8"/>
    <p:sldId id="298" r:id="rId9"/>
    <p:sldId id="277" r:id="rId10"/>
    <p:sldId id="292" r:id="rId11"/>
    <p:sldId id="293" r:id="rId12"/>
    <p:sldId id="294" r:id="rId13"/>
    <p:sldId id="295" r:id="rId14"/>
    <p:sldId id="296" r:id="rId15"/>
    <p:sldId id="297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3" clrIdx="1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2018. 12. 12.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2018. 12. 12.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063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62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99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193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6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63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66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35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5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520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94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96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3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9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  <p:sldLayoutId id="2147483910" r:id="rId32"/>
    <p:sldLayoutId id="2147483911" r:id="rId3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12/12/2018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052222@N00/24546839764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8681973@N00/23961971863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inothchandar/4282241642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.mil/News/Photos/igphoto/2001047925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russell/19215971619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MSPSUG-Speed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7.gif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ud.com/" TargetMode="External"/><Relationship Id="rId2" Type="http://schemas.openxmlformats.org/officeDocument/2006/relationships/hyperlink" Target="https://github.com/proxb/PoshRSJob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Windos/BurntToast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08831" y="542282"/>
            <a:ext cx="3709358" cy="2707994"/>
          </a:xfrm>
        </p:spPr>
        <p:txBody>
          <a:bodyPr/>
          <a:lstStyle/>
          <a:p>
            <a:pPr fontAlgn="ctr"/>
            <a:r>
              <a:rPr lang="en-US" b="1" dirty="0" smtClean="0"/>
              <a:t>Whip Your Scripts into Shape: </a:t>
            </a:r>
            <a:r>
              <a:rPr lang="en-US" sz="3200" b="1" dirty="0" smtClean="0"/>
              <a:t>Optimizing PowerShell for Speed</a:t>
            </a:r>
            <a:endParaRPr lang="en-NZ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69" y="-69010"/>
            <a:ext cx="7649308" cy="694459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Don’t Assume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861050"/>
            <a:ext cx="1727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AlphaPenguin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277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323640"/>
            <a:ext cx="6172200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524245"/>
            <a:ext cx="1734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Rodger Evans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780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10" y="1323640"/>
            <a:ext cx="4289155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24710" y="5524834"/>
            <a:ext cx="186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err="1" smtClean="0">
                <a:hlinkClick r:id="rId3" tooltip="Go to AlphaPenguin's photostream"/>
              </a:rPr>
              <a:t>Vinoth</a:t>
            </a:r>
            <a:r>
              <a:rPr lang="en-NZ" sz="1400" dirty="0" smtClean="0">
                <a:hlinkClick r:id="rId3" tooltip="Go to AlphaPenguin's photostream"/>
              </a:rPr>
              <a:t> Chandar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437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560" y="1422340"/>
            <a:ext cx="6112828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Worry about optimisation after it’s working!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560" y="5409413"/>
            <a:ext cx="3778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>
                <a:hlinkClick r:id="rId3" tooltip="Go to AlphaPenguin's photostream"/>
              </a:rPr>
              <a:t>Senior Airman Melanie Bulow-</a:t>
            </a:r>
            <a:r>
              <a:rPr lang="en-NZ" sz="1400" dirty="0" err="1">
                <a:hlinkClick r:id="rId3" tooltip="Go to AlphaPenguin's photostream"/>
              </a:rPr>
              <a:t>Gonterman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103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103" y="1422340"/>
            <a:ext cx="5998370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Worry about optimisation after it’s working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Test your code</a:t>
            </a:r>
            <a:r>
              <a:rPr lang="en-NZ" sz="2800" dirty="0" smtClean="0"/>
              <a:t>!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270103" y="5426135"/>
            <a:ext cx="155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 smtClean="0">
                <a:hlinkClick r:id="rId3" tooltip="Go to AlphaPenguin's photostream"/>
              </a:rPr>
              <a:t>Ade Russell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5317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smtClean="0">
                <a:hlinkClick r:id="rId2"/>
              </a:rPr>
              <a:t>http://bit.ly/MSPSUG-Speed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:a16="http://schemas.microsoft.com/office/drawing/2014/main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81319"/>
              </a:clrFrom>
              <a:clrTo>
                <a:srgbClr val="08131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5487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Bad </a:t>
            </a:r>
            <a:r>
              <a:rPr lang="en-NZ" dirty="0"/>
              <a:t>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Common </a:t>
            </a:r>
            <a:r>
              <a:rPr lang="en-NZ" dirty="0"/>
              <a:t>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5194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If </a:t>
            </a:r>
            <a:r>
              <a:rPr lang="en-NZ" dirty="0"/>
              <a:t>you’re looking for improvements, measure it</a:t>
            </a:r>
            <a:r>
              <a:rPr lang="en-NZ" dirty="0" smtClean="0"/>
              <a:t>!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One </a:t>
            </a:r>
            <a:r>
              <a:rPr lang="en-NZ" dirty="0"/>
              <a:t>change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Test </a:t>
            </a:r>
            <a:r>
              <a:rPr lang="en-NZ" dirty="0"/>
              <a:t>it more than once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Minimize </a:t>
            </a:r>
            <a:r>
              <a:rPr lang="en-NZ" dirty="0"/>
              <a:t>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877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About RunBucket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Uses </a:t>
            </a:r>
            <a:r>
              <a:rPr lang="en-NZ" dirty="0" smtClean="0">
                <a:hlinkClick r:id="rId2"/>
              </a:rPr>
              <a:t>PoshRSJob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Defaults to 100 iterations of each test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Ignores both the slowest and fastest result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</a:t>
            </a:r>
            <a:r>
              <a:rPr lang="en-NZ" dirty="0" smtClean="0">
                <a:latin typeface="Consolas" panose="020B0609020204030204" pitchFamily="49" charset="0"/>
              </a:rPr>
              <a:t>[</a:t>
            </a:r>
            <a:r>
              <a:rPr lang="en-NZ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Stopwatch</a:t>
            </a:r>
            <a:r>
              <a:rPr lang="en-NZ" dirty="0" smtClean="0">
                <a:latin typeface="Consolas" panose="020B0609020204030204" pitchFamily="49" charset="0"/>
              </a:rPr>
              <a:t>]::</a:t>
            </a:r>
            <a:r>
              <a:rPr lang="en-NZ" dirty="0" err="1" smtClean="0">
                <a:latin typeface="Consolas" panose="020B0609020204030204" pitchFamily="49" charset="0"/>
              </a:rPr>
              <a:t>StartNew</a:t>
            </a:r>
            <a:r>
              <a:rPr lang="en-NZ" dirty="0" smtClean="0">
                <a:latin typeface="Consolas" panose="020B0609020204030204" pitchFamily="49" charset="0"/>
              </a:rPr>
              <a:t>()</a:t>
            </a:r>
            <a:r>
              <a:rPr lang="en-NZ" dirty="0" smtClean="0"/>
              <a:t> not </a:t>
            </a:r>
            <a:r>
              <a:rPr lang="en-N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Measure-Command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Results displayed via </a:t>
            </a:r>
            <a:r>
              <a:rPr lang="en-NZ" dirty="0" smtClean="0">
                <a:hlinkClick r:id="rId3"/>
              </a:rPr>
              <a:t>PowerShell Universal Dashboard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469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That’s </a:t>
            </a:r>
            <a:r>
              <a:rPr lang="en-NZ" dirty="0"/>
              <a:t>N</a:t>
            </a:r>
            <a:r>
              <a:rPr lang="en-NZ" dirty="0" smtClean="0"/>
              <a:t>ot Slack!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During demos, you’ll see toast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These indicate that all test cases have finished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mtClean="0"/>
              <a:t>  They </a:t>
            </a:r>
            <a:r>
              <a:rPr lang="en-NZ" dirty="0" smtClean="0"/>
              <a:t>are created via </a:t>
            </a:r>
            <a:r>
              <a:rPr lang="en-NZ" dirty="0" smtClean="0">
                <a:hlinkClick r:id="rId2"/>
              </a:rPr>
              <a:t>BurntToast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4514850"/>
            <a:ext cx="4762500" cy="2343150"/>
          </a:xfrm>
          <a:prstGeom prst="rect">
            <a:avLst/>
          </a:prstGeom>
        </p:spPr>
      </p:pic>
      <p:pic>
        <p:nvPicPr>
          <p:cNvPr id="5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799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Are These </a:t>
            </a:r>
            <a:r>
              <a:rPr lang="en-NZ" dirty="0"/>
              <a:t>E</a:t>
            </a:r>
            <a:r>
              <a:rPr lang="en-NZ" dirty="0" smtClean="0"/>
              <a:t>xamples a Silver Bullet?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Memory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CPU bottleneck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Breaking a working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Your environment is a snowflake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788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719</TotalTime>
  <Words>288</Words>
  <Application>Microsoft Office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Open Sans</vt:lpstr>
      <vt:lpstr>Open Sans Light</vt:lpstr>
      <vt:lpstr>Open Sans Semibold</vt:lpstr>
      <vt:lpstr>Tw Cen MT</vt:lpstr>
      <vt:lpstr>NOWCO Master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About RunBucket</vt:lpstr>
      <vt:lpstr>That’s Not Slack!</vt:lpstr>
      <vt:lpstr>PowerPoint Presentation</vt:lpstr>
      <vt:lpstr>Are These Examples a Silver Bullet?</vt:lpstr>
      <vt:lpstr>Takeaways</vt:lpstr>
      <vt:lpstr>Takeaways</vt:lpstr>
      <vt:lpstr>Takeaways</vt:lpstr>
      <vt:lpstr>Takeaways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72</cp:revision>
  <dcterms:created xsi:type="dcterms:W3CDTF">2018-04-05T06:57:43Z</dcterms:created>
  <dcterms:modified xsi:type="dcterms:W3CDTF">2018-12-11T19:04:08Z</dcterms:modified>
</cp:coreProperties>
</file>